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8B8-0B36-4F51-B71C-1E3425C6598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708D84A-0534-479C-8CFF-7A73F4283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8B8-0B36-4F51-B71C-1E3425C6598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708D84A-0534-479C-8CFF-7A73F4283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8B8-0B36-4F51-B71C-1E3425C6598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D84A-0534-479C-8CFF-7A73F428358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8B8-0B36-4F51-B71C-1E3425C6598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D84A-0534-479C-8CFF-7A73F4283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8B8-0B36-4F51-B71C-1E3425C6598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708D84A-0534-479C-8CFF-7A73F428358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8B8-0B36-4F51-B71C-1E3425C6598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D84A-0534-479C-8CFF-7A73F4283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8B8-0B36-4F51-B71C-1E3425C6598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D84A-0534-479C-8CFF-7A73F4283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8B8-0B36-4F51-B71C-1E3425C6598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D84A-0534-479C-8CFF-7A73F4283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8B8-0B36-4F51-B71C-1E3425C6598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D84A-0534-479C-8CFF-7A73F428358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8B8-0B36-4F51-B71C-1E3425C6598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D84A-0534-479C-8CFF-7A73F4283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B08B8-0B36-4F51-B71C-1E3425C6598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D84A-0534-479C-8CFF-7A73F4283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28B08B8-0B36-4F51-B71C-1E3425C65981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708D84A-0534-479C-8CFF-7A73F428358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14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-34636"/>
            <a:ext cx="4937760" cy="1920240"/>
          </a:xfrm>
          <a:solidFill>
            <a:srgbClr val="FF0000"/>
          </a:solidFill>
          <a:scene3d>
            <a:camera prst="isometricOffAxis1Right"/>
            <a:lightRig rig="threePt" dir="t"/>
          </a:scene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8000" dirty="0" smtClean="0">
                <a:latin typeface="Nikosh" pitchFamily="2" charset="0"/>
                <a:cs typeface="Nikosh" pitchFamily="2" charset="0"/>
              </a:rPr>
              <a:t>স্বাগতম </a:t>
            </a:r>
            <a:endParaRPr lang="en-US" sz="8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24400" y="4479847"/>
            <a:ext cx="3309803" cy="12606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33600"/>
            <a:ext cx="9144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17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080655"/>
            <a:ext cx="2895600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2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শিক্ষক পরিচিতি </a:t>
            </a:r>
            <a:endParaRPr lang="en-US" sz="32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2401430"/>
            <a:ext cx="4572000" cy="25603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perspectiveContrastingRightFacing"/>
              <a:lightRig rig="threePt" dir="t"/>
            </a:scene3d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bn-BD" sz="2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মোঃ আলেফ হোসেন</a:t>
            </a:r>
          </a:p>
          <a:p>
            <a:r>
              <a:rPr lang="bn-BD" sz="2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সহকারী শিক্ষক (বিজ্ঞান)</a:t>
            </a:r>
          </a:p>
          <a:p>
            <a:r>
              <a:rPr lang="bn-BD" sz="2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বি,এস,সি অনার্স (গণিত) এম এস সি  </a:t>
            </a:r>
          </a:p>
          <a:p>
            <a:r>
              <a:rPr lang="bn-BD" sz="2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বামইন উচ্চ বিদ্যালয় ও কলেজ</a:t>
            </a:r>
            <a:endParaRPr lang="en-US" sz="2000" dirty="0" smtClean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2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Mob.no.01739925593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Gmail.alefhossain123@gmail.com</a:t>
            </a:r>
            <a:r>
              <a:rPr lang="bn-BD" sz="2000" dirty="0" smtClean="0">
                <a:solidFill>
                  <a:srgbClr val="FF0000"/>
                </a:solidFill>
              </a:rPr>
              <a:t>   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953000" y="2133600"/>
            <a:ext cx="0" cy="2514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15000" y="1480762"/>
            <a:ext cx="2377440" cy="707886"/>
          </a:xfrm>
          <a:prstGeom prst="rect">
            <a:avLst/>
          </a:prstGeom>
          <a:ln/>
        </p:spPr>
        <p:style>
          <a:lnRef idx="1">
            <a:schemeClr val="accent2"/>
          </a:lnRef>
          <a:fillRef idx="1003">
            <a:schemeClr val="lt1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পাঠ পরিচিতি 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3000" y="2513762"/>
            <a:ext cx="3474720" cy="173736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শ্রেনিঃ ৭ম </a:t>
            </a:r>
          </a:p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অধায়ঃ ৫ম</a:t>
            </a:r>
          </a:p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বিষয়ঃ কৃষিজ উৎপাদন 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61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48" y="152400"/>
            <a:ext cx="2466975" cy="1847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93" y="2209800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221923"/>
            <a:ext cx="2819400" cy="30601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68" y="4358164"/>
            <a:ext cx="2476500" cy="1847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713" y="230581"/>
            <a:ext cx="2466975" cy="18478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786" y="2305050"/>
            <a:ext cx="2466975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786" y="4410551"/>
            <a:ext cx="2619375" cy="17430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1" y="402031"/>
            <a:ext cx="2586036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6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1066800"/>
            <a:ext cx="4023360" cy="212365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6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আজকের পাঠ          শিরোনাম </a:t>
            </a:r>
            <a:endParaRPr lang="en-US" sz="6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3581400"/>
            <a:ext cx="4846320" cy="120032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" pitchFamily="2" charset="0"/>
                <a:cs typeface="Nikosh" pitchFamily="2" charset="0"/>
              </a:rPr>
              <a:t>কৃষিজ উৎপাদন </a:t>
            </a:r>
            <a:endParaRPr lang="en-US" sz="72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05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066800"/>
            <a:ext cx="3017520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48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" pitchFamily="2" charset="0"/>
                <a:cs typeface="Nikosh" pitchFamily="2" charset="0"/>
              </a:rPr>
              <a:t>শিখন ফলঃ</a:t>
            </a:r>
            <a:r>
              <a:rPr lang="bn-BD" sz="44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bn-BD" sz="48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" pitchFamily="2" charset="0"/>
                <a:cs typeface="Nikosh" pitchFamily="2" charset="0"/>
              </a:rPr>
              <a:t> </a:t>
            </a:r>
            <a:endParaRPr lang="en-US" sz="48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2362200"/>
            <a:ext cx="4206240" cy="190821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" pitchFamily="2" charset="0"/>
                <a:cs typeface="Nikosh" pitchFamily="2" charset="0"/>
              </a:rPr>
              <a:t>১। কৃষিজ উৎপাদন কি তা বলতে পারবে ?</a:t>
            </a:r>
          </a:p>
          <a:p>
            <a:r>
              <a:rPr lang="bn-BD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" pitchFamily="2" charset="0"/>
                <a:cs typeface="Nikosh" pitchFamily="2" charset="0"/>
              </a:rPr>
              <a:t>২। শস্য চাষ পদ্ধতি </a:t>
            </a:r>
            <a:r>
              <a:rPr lang="bn-BD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" pitchFamily="2" charset="0"/>
                <a:cs typeface="Nikosh" pitchFamily="2" charset="0"/>
              </a:rPr>
              <a:t>ও সংরক্ষনের উপায় 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" pitchFamily="2" charset="0"/>
                <a:cs typeface="Nikosh" pitchFamily="2" charset="0"/>
              </a:rPr>
              <a:t>  </a:t>
            </a:r>
            <a:r>
              <a:rPr lang="bn-BD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" pitchFamily="2" charset="0"/>
                <a:cs typeface="Nikosh" pitchFamily="2" charset="0"/>
              </a:rPr>
              <a:t>লিখতে </a:t>
            </a:r>
            <a:r>
              <a:rPr lang="bn-BD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" pitchFamily="2" charset="0"/>
                <a:cs typeface="Nikosh" pitchFamily="2" charset="0"/>
              </a:rPr>
              <a:t>পারবে </a:t>
            </a:r>
            <a:r>
              <a:rPr lang="bn-BD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" pitchFamily="2" charset="0"/>
                <a:cs typeface="Nikosh" pitchFamily="2" charset="0"/>
              </a:rPr>
              <a:t>। </a:t>
            </a:r>
          </a:p>
          <a:p>
            <a:r>
              <a:rPr lang="bn-BD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" pitchFamily="2" charset="0"/>
                <a:cs typeface="Nikosh" pitchFamily="2" charset="0"/>
              </a:rPr>
              <a:t>৩। গৃহপালিত পশুপাখি পালন পদ্ধতি বর্ণনা করতে পারবে।  </a:t>
            </a:r>
          </a:p>
          <a:p>
            <a:r>
              <a:rPr lang="bn-BD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 </a:t>
            </a:r>
            <a:endParaRPr lang="en-U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82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3884"/>
            <a:ext cx="3133725" cy="2133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275" endPos="400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92927"/>
            <a:ext cx="3294784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32" y="4572000"/>
            <a:ext cx="3008168" cy="1676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100684"/>
            <a:ext cx="3048000" cy="23283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4724400" y="4274127"/>
            <a:ext cx="356616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কৃষিজ উৎপাদন বলতে ফসল, গৃহপালিত পশুপাখি এবং মাছ উৎপাদনকে বোঝয়। 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3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1200" y="12192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7620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33600" y="7620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95400" y="7620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09850" y="1366859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91" y="1366859"/>
            <a:ext cx="2912918" cy="17631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43400" y="64186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41" y="4120520"/>
            <a:ext cx="2912918" cy="20002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367" y="4027115"/>
            <a:ext cx="2895600" cy="218705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870" y="1551525"/>
            <a:ext cx="2912918" cy="17577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82289" y="195283"/>
            <a:ext cx="374904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</a:t>
            </a:r>
            <a:r>
              <a:rPr lang="bn-BD" sz="4000" u="sng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শস্য চাষ পদ্ধতি </a:t>
            </a:r>
            <a:endParaRPr lang="en-US" sz="4000" u="sng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81300" y="6324600"/>
            <a:ext cx="3028950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" pitchFamily="2" charset="0"/>
                <a:cs typeface="Nikosh" pitchFamily="2" charset="0"/>
              </a:rPr>
              <a:t>   </a:t>
            </a:r>
            <a:r>
              <a:rPr lang="bn-BD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" pitchFamily="2" charset="0"/>
                <a:cs typeface="Nikosh" pitchFamily="2" charset="0"/>
              </a:rPr>
              <a:t>আধুনিক পদ্ধতি </a:t>
            </a:r>
            <a:endParaRPr lang="en-US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3296435"/>
            <a:ext cx="58674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                  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গতানগতিক পদ্ধতি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50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15" y="2357437"/>
            <a:ext cx="2862263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909763"/>
            <a:ext cx="2819400" cy="1857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61" y="274948"/>
            <a:ext cx="2974182" cy="1752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947103"/>
            <a:ext cx="2667000" cy="21431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5416" y="5816574"/>
            <a:ext cx="2389584" cy="1077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চারা সংগ্রহ এবং রোপণ </a:t>
            </a:r>
            <a:endParaRPr lang="en-US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9030"/>
            <a:ext cx="2819400" cy="17573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53" y="4495800"/>
            <a:ext cx="2676525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4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2064440"/>
            <a:ext cx="2805112" cy="17943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752600"/>
            <a:ext cx="2805113" cy="1819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364" y="0"/>
            <a:ext cx="3095625" cy="1476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89" y="3776684"/>
            <a:ext cx="2619374" cy="1857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1925"/>
            <a:ext cx="2762250" cy="1657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93" y="4094440"/>
            <a:ext cx="2783032" cy="20219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176" y="1572740"/>
            <a:ext cx="2481261" cy="19526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6" name="TextBox 15"/>
          <p:cNvSpPr txBox="1"/>
          <p:nvPr/>
        </p:nvSpPr>
        <p:spPr>
          <a:xfrm>
            <a:off x="3287206" y="5257800"/>
            <a:ext cx="27432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" pitchFamily="2" charset="0"/>
                <a:cs typeface="Nikosh" pitchFamily="2" charset="0"/>
              </a:rPr>
              <a:t>সময়মত আগাছা পরিচ্ছার,সার, বিষ প্রয়োগ, পানি সেচ এবং কৃষি কর্মকর্তার পরামর্শ নেয়া। 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53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5" y="507444"/>
            <a:ext cx="2819400" cy="1619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5" y="4188447"/>
            <a:ext cx="2369993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277796"/>
            <a:ext cx="1905000" cy="1600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106346"/>
            <a:ext cx="2286000" cy="1981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8" y="2362200"/>
            <a:ext cx="2659207" cy="151579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87923"/>
            <a:ext cx="2438400" cy="149975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581400" y="46482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581400" y="4832866"/>
            <a:ext cx="384048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শস্য ফসল সংগ্রহ এবং সংরক্ষন </a:t>
            </a:r>
            <a:endParaRPr lang="en-US" sz="36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42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300335"/>
            <a:ext cx="46482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গৃহপালিত পশু পাখি পালন পদ্ধতিঃ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66825"/>
            <a:ext cx="2895600" cy="1581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82" y="4310068"/>
            <a:ext cx="2409825" cy="14716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827" y="4295781"/>
            <a:ext cx="2743200" cy="1485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89364" y="3234384"/>
            <a:ext cx="55626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       মুক্ত পদ্ধতি </a:t>
            </a:r>
            <a:endParaRPr lang="en-US" sz="4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52650" y="6044296"/>
            <a:ext cx="502920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" pitchFamily="2" charset="0"/>
                <a:cs typeface="Nikosh" pitchFamily="2" charset="0"/>
              </a:rPr>
              <a:t>আবদ্ধ পদ্ধতি</a:t>
            </a:r>
            <a:endParaRPr lang="en-US" sz="48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325" y="1266825"/>
            <a:ext cx="2609850" cy="1752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9" y="4152906"/>
            <a:ext cx="2581275" cy="17716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248641"/>
            <a:ext cx="26289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64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873" y="414767"/>
            <a:ext cx="2057400" cy="1752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313" y="495730"/>
            <a:ext cx="2271713" cy="15906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600"/>
            <a:ext cx="2362199" cy="16359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502" y="352425"/>
            <a:ext cx="2073420" cy="17621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485" y="3613314"/>
            <a:ext cx="2695575" cy="185106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964" y="3657600"/>
            <a:ext cx="2747530" cy="16359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25" y="352425"/>
            <a:ext cx="2190750" cy="16383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33400" y="2438400"/>
            <a:ext cx="7772400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" pitchFamily="2" charset="0"/>
                <a:cs typeface="Nikosh" pitchFamily="2" charset="0"/>
              </a:rPr>
              <a:t>মুক্ত অবস্থায় খাবার ব্যবস্থা </a:t>
            </a:r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81099" y="5943600"/>
            <a:ext cx="6883113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আবদ্ধ অবস্থায় খাবার ব্যবস্থা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65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09" y="447675"/>
            <a:ext cx="2466975" cy="1847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37" y="570428"/>
            <a:ext cx="2143125" cy="19028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175" y="2527815"/>
            <a:ext cx="2381250" cy="1924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188" y="545089"/>
            <a:ext cx="1900237" cy="180542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71600" y="5257800"/>
            <a:ext cx="6553200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সুস্থ পশু পাখিকে টিকা দিতে হবে,জটিল রোগ হলে ব্যবস্থা নিতে হবে।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61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692402"/>
            <a:ext cx="3338945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u="sng" dirty="0" smtClean="0">
                <a:latin typeface="Nikosh" pitchFamily="2" charset="0"/>
                <a:cs typeface="Nikosh" pitchFamily="2" charset="0"/>
              </a:rPr>
              <a:t>একক কাজঃ</a:t>
            </a:r>
            <a:endParaRPr lang="en-US" sz="4800" u="sng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7239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গৃহপালিত পশুপাখির পদ্ধতি কত প্রকার কি কি লিখ </a:t>
            </a:r>
            <a:r>
              <a:rPr lang="bn-BD" sz="2400" dirty="0" smtClean="0"/>
              <a:t>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28514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685800"/>
            <a:ext cx="6172200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            </a:t>
            </a:r>
            <a:r>
              <a:rPr lang="bn-BD" sz="6000" dirty="0" smtClean="0">
                <a:latin typeface="Nikosh" pitchFamily="2" charset="0"/>
                <a:cs typeface="Nikosh" pitchFamily="2" charset="0"/>
              </a:rPr>
              <a:t>দলীয় কাজঃ 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362200"/>
            <a:ext cx="65532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কৃষিজ উৎপাদন পদ্ধতিগুলো বর্ণনা কর ।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57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1143000"/>
            <a:ext cx="37338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u="sng" dirty="0" smtClean="0">
                <a:solidFill>
                  <a:srgbClr val="0070C0"/>
                </a:solidFill>
              </a:rPr>
              <a:t>   </a:t>
            </a:r>
            <a:r>
              <a:rPr lang="bn-BD" sz="5400" u="sng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বাড়ির কাজ </a:t>
            </a:r>
            <a:endParaRPr lang="en-US" sz="4000" u="sng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87582" y="2743200"/>
            <a:ext cx="7239000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বাংলাদেশের অর্থনীতিতে কৃষিজ উৎপাদনের গুরুত্বগুলো আলোচনা কর। 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00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2400"/>
            <a:ext cx="6858000" cy="46491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5334000"/>
            <a:ext cx="8001000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bn-BD" sz="6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</a:t>
            </a:r>
            <a:r>
              <a:rPr lang="bn-BD" sz="8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" pitchFamily="2" charset="0"/>
                <a:cs typeface="Nikosh" pitchFamily="2" charset="0"/>
              </a:rPr>
              <a:t>সবাইকে ধন্যবাদ </a:t>
            </a:r>
            <a:endParaRPr lang="en-US" sz="6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3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655</TotalTime>
  <Words>185</Words>
  <Application>Microsoft Office PowerPoint</Application>
  <PresentationFormat>On-screen Show (4:3)</PresentationFormat>
  <Paragraphs>40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Trek</vt:lpstr>
      <vt:lpstr>স্বাগতম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TSS</dc:creator>
  <cp:lastModifiedBy>Ashraful</cp:lastModifiedBy>
  <cp:revision>111</cp:revision>
  <dcterms:created xsi:type="dcterms:W3CDTF">2013-09-07T09:22:41Z</dcterms:created>
  <dcterms:modified xsi:type="dcterms:W3CDTF">2013-09-10T14:04:04Z</dcterms:modified>
</cp:coreProperties>
</file>